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44" r:id="rId49"/>
    <p:sldId id="656" r:id="rId50"/>
    <p:sldId id="657"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2" autoAdjust="0"/>
    <p:restoredTop sz="71520" autoAdjust="0"/>
  </p:normalViewPr>
  <p:slideViewPr>
    <p:cSldViewPr snapToGrid="0">
      <p:cViewPr varScale="1">
        <p:scale>
          <a:sx n="153" d="100"/>
          <a:sy n="153" d="100"/>
        </p:scale>
        <p:origin x="6704"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2024-02-23</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Vue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mailto:martijn.duerendenhollander@cgi.com"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777224" y="619403"/>
            <a:ext cx="4598051" cy="2508110"/>
          </a:xfrm>
        </p:spPr>
        <p:txBody>
          <a:bodyPr anchor="t">
            <a:normAutofit/>
          </a:bodyPr>
          <a:lstStyle/>
          <a:p>
            <a:r>
              <a:rPr lang="en-CA" dirty="0"/>
              <a:t>Frontend for end-users</a:t>
            </a:r>
          </a:p>
          <a:p>
            <a:endParaRPr lang="en-GB" dirty="0"/>
          </a:p>
        </p:txBody>
      </p:sp>
      <p:sp>
        <p:nvSpPr>
          <p:cNvPr id="3" name="Text Placeholder 2"/>
          <p:cNvSpPr>
            <a:spLocks noGrp="1"/>
          </p:cNvSpPr>
          <p:nvPr>
            <p:ph sz="quarter" idx="17"/>
          </p:nvPr>
        </p:nvSpPr>
        <p:spPr>
          <a:xfrm>
            <a:off x="766764" y="3429000"/>
            <a:ext cx="4608512" cy="2663825"/>
          </a:xfrm>
        </p:spPr>
        <p:txBody>
          <a:bodyPr>
            <a:normAutofit/>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pic>
        <p:nvPicPr>
          <p:cNvPr id="4" name="Picture 3">
            <a:extLst>
              <a:ext uri="{FF2B5EF4-FFF2-40B4-BE49-F238E27FC236}">
                <a16:creationId xmlns:a16="http://schemas.microsoft.com/office/drawing/2014/main" id="{49EFE09F-78EA-ED45-E233-0521F29D6F96}"/>
              </a:ext>
            </a:extLst>
          </p:cNvPr>
          <p:cNvPicPr>
            <a:picLocks noChangeAspect="1"/>
          </p:cNvPicPr>
          <p:nvPr/>
        </p:nvPicPr>
        <p:blipFill rotWithShape="1">
          <a:blip r:embed="rId3"/>
          <a:srcRect r="655" b="-1"/>
          <a:stretch/>
        </p:blipFill>
        <p:spPr>
          <a:xfrm>
            <a:off x="6430896" y="424492"/>
            <a:ext cx="5292726" cy="5327651"/>
          </a:xfrm>
          <a:prstGeom prst="rect">
            <a:avLst/>
          </a:prstGeom>
          <a:noFill/>
        </p:spPr>
      </p:pic>
      <p:sp>
        <p:nvSpPr>
          <p:cNvPr id="9" name="Slide Number Placeholder 4">
            <a:extLst>
              <a:ext uri="{FF2B5EF4-FFF2-40B4-BE49-F238E27FC236}">
                <a16:creationId xmlns:a16="http://schemas.microsoft.com/office/drawing/2014/main" id="{DB853B59-AEB2-BD1D-BEF9-235E327D2D1F}"/>
              </a:ext>
            </a:extLst>
          </p:cNvPr>
          <p:cNvSpPr>
            <a:spLocks noGrp="1"/>
          </p:cNvSpPr>
          <p:nvPr>
            <p:ph type="sldNum" sz="quarter" idx="4"/>
          </p:nvPr>
        </p:nvSpPr>
        <p:spPr>
          <a:xfrm>
            <a:off x="11163034" y="6264308"/>
            <a:ext cx="261660" cy="169200"/>
          </a:xfrm>
        </p:spPr>
        <p:txBody>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9" name="Picture 8" descr="A screen shot of a computer code&#10;&#10;Description automatically generated">
            <a:extLst>
              <a:ext uri="{FF2B5EF4-FFF2-40B4-BE49-F238E27FC236}">
                <a16:creationId xmlns:a16="http://schemas.microsoft.com/office/drawing/2014/main" id="{E5E7D12C-F36A-6458-AE43-896C4D55901C}"/>
              </a:ext>
            </a:extLst>
          </p:cNvPr>
          <p:cNvPicPr>
            <a:picLocks noChangeAspect="1"/>
          </p:cNvPicPr>
          <p:nvPr/>
        </p:nvPicPr>
        <p:blipFill rotWithShape="1">
          <a:blip r:embed="rId3">
            <a:extLst>
              <a:ext uri="{28A0092B-C50C-407E-A947-70E740481C1C}">
                <a14:useLocalDpi xmlns:a14="http://schemas.microsoft.com/office/drawing/2010/main" val="0"/>
              </a:ext>
            </a:extLst>
          </a:blip>
          <a:srcRect l="990"/>
          <a:stretch/>
        </p:blipFill>
        <p:spPr>
          <a:xfrm>
            <a:off x="3243713" y="1694707"/>
            <a:ext cx="7695465" cy="2365045"/>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a:t>
            </a:r>
          </a:p>
          <a:p>
            <a:pPr marL="879475" lvl="2" indent="-342900"/>
            <a:r>
              <a:rPr lang="en-GB" dirty="0"/>
              <a:t>n</a:t>
            </a:r>
            <a:r>
              <a:rPr lang="en-NL" dirty="0"/>
              <a:t>pm install</a:t>
            </a:r>
          </a:p>
          <a:p>
            <a:pPr marL="879475" lvl="2" indent="-342900"/>
            <a:r>
              <a:rPr lang="en-NL" dirty="0"/>
              <a:t>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45</a:t>
            </a:fld>
            <a:endParaRPr lang="en-CA"/>
          </a:p>
        </p:txBody>
      </p:sp>
    </p:spTree>
    <p:extLst>
      <p:ext uri="{BB962C8B-B14F-4D97-AF65-F5344CB8AC3E}">
        <p14:creationId xmlns:p14="http://schemas.microsoft.com/office/powerpoint/2010/main" val="52009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1943213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47</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4740</TotalTime>
  <Words>4871</Words>
  <Application>Microsoft Macintosh PowerPoint</Application>
  <PresentationFormat>Widescreen</PresentationFormat>
  <Paragraphs>343</Paragraphs>
  <Slides>47</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Segoe UI Emoji</vt:lpstr>
      <vt:lpstr>Söhne</vt:lpstr>
      <vt:lpstr>ui-rounded</vt:lpstr>
      <vt:lpstr>Verdana</vt:lpstr>
      <vt:lpstr>Wingdings</vt:lpstr>
      <vt:lpstr>CGI Widescreen Beet</vt:lpstr>
      <vt:lpstr>Frontend for end-users </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39</cp:revision>
  <dcterms:created xsi:type="dcterms:W3CDTF">2022-08-24T13:23:13Z</dcterms:created>
  <dcterms:modified xsi:type="dcterms:W3CDTF">2024-02-23T13:19:34Z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